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74" r:id="rId2"/>
    <p:sldId id="285" r:id="rId3"/>
    <p:sldId id="283" r:id="rId4"/>
    <p:sldId id="257" r:id="rId5"/>
    <p:sldId id="279" r:id="rId6"/>
    <p:sldId id="258" r:id="rId7"/>
    <p:sldId id="260" r:id="rId8"/>
    <p:sldId id="268" r:id="rId9"/>
    <p:sldId id="269" r:id="rId10"/>
    <p:sldId id="259" r:id="rId11"/>
    <p:sldId id="272" r:id="rId12"/>
    <p:sldId id="261" r:id="rId13"/>
    <p:sldId id="262" r:id="rId14"/>
    <p:sldId id="265" r:id="rId15"/>
    <p:sldId id="264" r:id="rId16"/>
    <p:sldId id="276" r:id="rId17"/>
    <p:sldId id="277" r:id="rId18"/>
    <p:sldId id="266" r:id="rId19"/>
    <p:sldId id="270" r:id="rId20"/>
    <p:sldId id="271" r:id="rId21"/>
    <p:sldId id="267" r:id="rId22"/>
    <p:sldId id="273" r:id="rId23"/>
    <p:sldId id="280" r:id="rId24"/>
    <p:sldId id="275" r:id="rId25"/>
  </p:sldIdLst>
  <p:sldSz cx="10287000" cy="6858000" type="35mm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utonnyMJ" pitchFamily="2" charset="0"/>
      <p:regular r:id="rId31"/>
      <p:bold r:id="rId32"/>
      <p:italic r:id="rId33"/>
    </p:embeddedFont>
    <p:embeddedFont>
      <p:font typeface="Vrinda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508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236" y="-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9B8C-88D8-41C7-9EAC-20C32E6F616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E755-4106-4609-BDC1-79FD26A7F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E755-4106-4609-BDC1-79FD26A7F8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E755-4106-4609-BDC1-79FD26A7F8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োহ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E755-4106-4609-BDC1-79FD26A7F8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tiful_rose-normal5.4.jpg"/>
          <p:cNvPicPr>
            <a:picLocks noChangeAspect="1"/>
          </p:cNvPicPr>
          <p:nvPr/>
        </p:nvPicPr>
        <p:blipFill>
          <a:blip r:embed="rId3"/>
          <a:srcRect r="19778"/>
          <a:stretch>
            <a:fillRect/>
          </a:stretch>
        </p:blipFill>
        <p:spPr>
          <a:xfrm>
            <a:off x="321469" y="457200"/>
            <a:ext cx="9279731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700" y="4495800"/>
            <a:ext cx="2590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ফুলেল শুভেচ্ছা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1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701" y="304800"/>
            <a:ext cx="4343399" cy="1600200"/>
          </a:xfrm>
          <a:prstGeom prst="rect">
            <a:avLst/>
          </a:prstGeom>
        </p:spPr>
      </p:pic>
      <p:pic>
        <p:nvPicPr>
          <p:cNvPr id="5" name="Picture 4" descr="measure-length.jpg"/>
          <p:cNvPicPr>
            <a:picLocks noChangeAspect="1"/>
          </p:cNvPicPr>
          <p:nvPr/>
        </p:nvPicPr>
        <p:blipFill>
          <a:blip r:embed="rId3"/>
          <a:srcRect t="40816" b="42602"/>
          <a:stretch>
            <a:fillRect/>
          </a:stretch>
        </p:blipFill>
        <p:spPr>
          <a:xfrm>
            <a:off x="190500" y="381000"/>
            <a:ext cx="5105400" cy="1371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76900" y="3048000"/>
            <a:ext cx="4343400" cy="2133600"/>
            <a:chOff x="5410200" y="3276600"/>
            <a:chExt cx="3505200" cy="1600200"/>
          </a:xfrm>
        </p:grpSpPr>
        <p:pic>
          <p:nvPicPr>
            <p:cNvPr id="4" name="Picture 3" descr="Image5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3276600"/>
              <a:ext cx="3505200" cy="1600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315200" y="42672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42900" y="2133600"/>
            <a:ext cx="4648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6900" y="2133600"/>
            <a:ext cx="426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175" y="5562600"/>
            <a:ext cx="4657725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ক্যালিপার্স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8300" y="5562600"/>
            <a:ext cx="4495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স্ক্রুগজ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VernierFineAdjust.jpg"/>
          <p:cNvPicPr>
            <a:picLocks noChangeAspect="1"/>
          </p:cNvPicPr>
          <p:nvPr/>
        </p:nvPicPr>
        <p:blipFill>
          <a:blip r:embed="rId5"/>
          <a:srcRect t="4520" b="5085"/>
          <a:stretch>
            <a:fillRect/>
          </a:stretch>
        </p:blipFill>
        <p:spPr>
          <a:xfrm>
            <a:off x="257175" y="2743200"/>
            <a:ext cx="4810125" cy="24384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2819400"/>
            <a:ext cx="317182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943600"/>
            <a:ext cx="3514725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ঘড়ি- সময় মাপক যন্ত্র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opwatch.jpg"/>
          <p:cNvPicPr>
            <a:picLocks noChangeAspect="1"/>
          </p:cNvPicPr>
          <p:nvPr/>
        </p:nvPicPr>
        <p:blipFill>
          <a:blip r:embed="rId2"/>
          <a:srcRect l="30901" t="8000" r="22747" b="4000"/>
          <a:stretch>
            <a:fillRect/>
          </a:stretch>
        </p:blipFill>
        <p:spPr>
          <a:xfrm>
            <a:off x="5915025" y="3429000"/>
            <a:ext cx="3514725" cy="2438400"/>
          </a:xfrm>
          <a:prstGeom prst="rect">
            <a:avLst/>
          </a:prstGeom>
        </p:spPr>
      </p:pic>
      <p:pic>
        <p:nvPicPr>
          <p:cNvPr id="7" name="Picture 6" descr="asco_loose-250x250.jpg"/>
          <p:cNvPicPr>
            <a:picLocks noChangeAspect="1"/>
          </p:cNvPicPr>
          <p:nvPr/>
        </p:nvPicPr>
        <p:blipFill>
          <a:blip r:embed="rId3"/>
          <a:srcRect l="20930" r="18605"/>
          <a:stretch>
            <a:fillRect/>
          </a:stretch>
        </p:blipFill>
        <p:spPr>
          <a:xfrm>
            <a:off x="5743575" y="228600"/>
            <a:ext cx="394335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225" y="5943600"/>
            <a:ext cx="462915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নির্ধারিত সময় মাপক 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recision-measuring-instrument-97.jpg"/>
          <p:cNvPicPr>
            <a:picLocks noChangeAspect="1"/>
          </p:cNvPicPr>
          <p:nvPr/>
        </p:nvPicPr>
        <p:blipFill>
          <a:blip r:embed="rId4"/>
          <a:srcRect l="2222" t="15555" b="15556"/>
          <a:stretch>
            <a:fillRect/>
          </a:stretch>
        </p:blipFill>
        <p:spPr>
          <a:xfrm>
            <a:off x="857250" y="228600"/>
            <a:ext cx="394335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86475" y="2819400"/>
            <a:ext cx="291465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ভারি ওজন মাপক 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0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3505200"/>
            <a:ext cx="3000375" cy="2286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" y="3276600"/>
            <a:ext cx="771525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করে পরিমাপক যন্ত্রের নাম বল।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514725" y="1371600"/>
            <a:ext cx="3086100" cy="91440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UseRuler-Step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8658225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Down Arrow Callout 3"/>
          <p:cNvSpPr/>
          <p:nvPr/>
        </p:nvSpPr>
        <p:spPr>
          <a:xfrm>
            <a:off x="2657475" y="304800"/>
            <a:ext cx="4629150" cy="9906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 স্কেলের ব্যবহার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150" y="5486400"/>
            <a:ext cx="73723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কাজঃ- ব্যাটারীটির দৈর্ঘ্য কত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1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075" y="2209800"/>
            <a:ext cx="2571750" cy="137160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685800" y="1600200"/>
            <a:ext cx="5743575" cy="3810000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7250" y="2895600"/>
            <a:ext cx="4371975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624513" y="4519613"/>
            <a:ext cx="838200" cy="942975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716165" y="3351510"/>
            <a:ext cx="2742406" cy="178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72200" y="2362200"/>
            <a:ext cx="10287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71975" y="2971800"/>
            <a:ext cx="28289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6486525" y="36957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own Arrow Callout 12"/>
          <p:cNvSpPr/>
          <p:nvPr/>
        </p:nvSpPr>
        <p:spPr>
          <a:xfrm>
            <a:off x="2743200" y="304800"/>
            <a:ext cx="4371975" cy="9906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ফিতা স্কেলের ব্যবহার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43438" y="3519487"/>
            <a:ext cx="2286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 m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85950" y="3048000"/>
            <a:ext cx="25717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7.6 m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8919750">
            <a:off x="5581153" y="5128919"/>
            <a:ext cx="1580598" cy="34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প্রস্থ=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m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075" y="6172200"/>
            <a:ext cx="8229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কাজঃ-  বস্তুটির আয়তন নির্ণয়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3076575" y="5829201"/>
            <a:ext cx="533400" cy="1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40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28850" y="1828800"/>
            <a:ext cx="7715250" cy="2819400"/>
            <a:chOff x="3124200" y="990600"/>
            <a:chExt cx="5857875" cy="2400300"/>
          </a:xfrm>
        </p:grpSpPr>
        <p:grpSp>
          <p:nvGrpSpPr>
            <p:cNvPr id="13" name="Group 12"/>
            <p:cNvGrpSpPr/>
            <p:nvPr/>
          </p:nvGrpSpPr>
          <p:grpSpPr>
            <a:xfrm>
              <a:off x="3124200" y="990600"/>
              <a:ext cx="5857875" cy="2400300"/>
              <a:chOff x="3124200" y="990600"/>
              <a:chExt cx="5857875" cy="2400300"/>
            </a:xfrm>
          </p:grpSpPr>
          <p:pic>
            <p:nvPicPr>
              <p:cNvPr id="3" name="Picture 2" descr="vc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200" y="990600"/>
                <a:ext cx="5857875" cy="24003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508750" y="1185219"/>
                <a:ext cx="1752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্রধান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স্কেল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37175" y="2417805"/>
                <a:ext cx="16764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ভার্নিয়ার স্কেল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50150" y="2288059"/>
                <a:ext cx="1371600" cy="609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গভীরতা মাপক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8202461" y="2287267"/>
              <a:ext cx="389238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Flowchart: Magnetic Disk 15"/>
          <p:cNvSpPr/>
          <p:nvPr/>
        </p:nvSpPr>
        <p:spPr>
          <a:xfrm>
            <a:off x="2891273" y="1600200"/>
            <a:ext cx="600075" cy="990600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891272" y="3657600"/>
            <a:ext cx="545524" cy="914400"/>
          </a:xfrm>
          <a:prstGeom prst="flowChartMagneticDisk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 rot="16200000">
            <a:off x="9063038" y="2671763"/>
            <a:ext cx="304800" cy="600075"/>
          </a:xfrm>
          <a:prstGeom prst="flowChartMagneticDisk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43575" y="4800600"/>
            <a:ext cx="3343275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বাহিরের ব্যাস মাপক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7850" y="1143000"/>
            <a:ext cx="3343275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 ব্যাস মাপক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3600450" y="1447800"/>
            <a:ext cx="1971675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771900" y="4038600"/>
            <a:ext cx="1800225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8625" y="5791201"/>
            <a:ext cx="94297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কাজঃ- স্লাইড ক্যালিপার্সের বিভিন্ন অংশের ব্যবহার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57475" y="228600"/>
            <a:ext cx="4629150" cy="1143000"/>
            <a:chOff x="1752600" y="152400"/>
            <a:chExt cx="4114800" cy="1143000"/>
          </a:xfrm>
        </p:grpSpPr>
        <p:sp>
          <p:nvSpPr>
            <p:cNvPr id="30" name="Down Arrow Callout 29"/>
            <p:cNvSpPr/>
            <p:nvPr/>
          </p:nvSpPr>
          <p:spPr>
            <a:xfrm>
              <a:off x="1752600" y="152400"/>
              <a:ext cx="4114800" cy="1143000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2600" y="228600"/>
              <a:ext cx="3581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স্লাইড ক্যালিপার্সের ব্যবহার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44444E-6 L -0.1217 -0.16922 C -0.14826 -0.20834 -0.17343 -0.22223 -0.19149 -0.21181 C -0.21232 -0.19977 -0.22066 -0.16575 -0.21753 -0.11389 L -0.20607 0.1199 " pathEditMode="relative" rAng="-1412763" ptsTypes="FffFF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022E-16 L -0.10955 0.1294 C -0.13402 0.15949 -0.15816 0.1706 -0.17586 0.15949 C -0.19618 0.14745 -0.20538 0.11667 -0.20434 0.07245 L -0.2033 -0.12222 " pathEditMode="relative" rAng="1461208" ptsTypes="FffFF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20" grpId="0" animBg="1"/>
      <p:bldP spid="21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ng_the_caliper_new_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371600"/>
            <a:ext cx="7543800" cy="2667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57475" y="228600"/>
            <a:ext cx="4543425" cy="1143000"/>
            <a:chOff x="1752600" y="152400"/>
            <a:chExt cx="4114800" cy="1143000"/>
          </a:xfrm>
        </p:grpSpPr>
        <p:sp>
          <p:nvSpPr>
            <p:cNvPr id="4" name="Down Arrow Callout 3"/>
            <p:cNvSpPr/>
            <p:nvPr/>
          </p:nvSpPr>
          <p:spPr>
            <a:xfrm>
              <a:off x="1752600" y="152400"/>
              <a:ext cx="4114800" cy="1143000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2600" y="228600"/>
              <a:ext cx="39595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স্লাইড ক্যালিপার্সের ব্যবহার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14425" y="4572000"/>
            <a:ext cx="805815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নাটটির ব্যাস = প্রধান স্কেল পাঠ + ভার্নিয়ার ধ্রুবক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ভার্নিয়ার পাঠ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নাটটির ব্যাস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2.4cm + 0.01cm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বা, নাটটির ব্যাস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2.4cm+0.07cm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অতএব, নাটটির ব্যাস =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2.47cm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75" y="1143000"/>
            <a:ext cx="4371975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0150" y="3200400"/>
            <a:ext cx="8058150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স্লাইড-ক্যালিপার্সটির সাহায্যে একটি সার্ফনারের দৈর্ঘ্য পরিমাপ করতে প্রধান স্কেল পাঠ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1.7cm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ভার্নিয়ার স্কেল পাঠ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গেল। সার্ফনারটির দৈর্ঘ্য কত ?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85875" y="1433286"/>
            <a:ext cx="7800975" cy="3733800"/>
            <a:chOff x="1285875" y="1433286"/>
            <a:chExt cx="7800975" cy="3733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285875" y="1433286"/>
              <a:ext cx="7800975" cy="3733800"/>
              <a:chOff x="1143000" y="685800"/>
              <a:chExt cx="6934200" cy="441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43000" y="685800"/>
                <a:ext cx="6934200" cy="4419600"/>
                <a:chOff x="685800" y="609600"/>
                <a:chExt cx="7467600" cy="47243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85800" y="609600"/>
                  <a:ext cx="7467600" cy="4724399"/>
                  <a:chOff x="685800" y="609600"/>
                  <a:chExt cx="7467600" cy="4724399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685800" y="609600"/>
                    <a:ext cx="7467600" cy="4724399"/>
                    <a:chOff x="685800" y="609600"/>
                    <a:chExt cx="7467600" cy="4724399"/>
                  </a:xfrm>
                </p:grpSpPr>
                <p:pic>
                  <p:nvPicPr>
                    <p:cNvPr id="2" name="Picture 1" descr="mikrometer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5800" y="609600"/>
                      <a:ext cx="7467600" cy="472439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" name="Flowchart: Preparation 3"/>
                    <p:cNvSpPr/>
                    <p:nvPr/>
                  </p:nvSpPr>
                  <p:spPr>
                    <a:xfrm>
                      <a:off x="838200" y="4724400"/>
                      <a:ext cx="1447800" cy="533400"/>
                    </a:xfrm>
                    <a:prstGeom prst="flowChartPreparation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" name="Rectangle 5"/>
                  <p:cNvSpPr/>
                  <p:nvPr/>
                </p:nvSpPr>
                <p:spPr>
                  <a:xfrm>
                    <a:off x="2667000" y="609600"/>
                    <a:ext cx="762000" cy="838200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6096000" y="609600"/>
                  <a:ext cx="1143000" cy="1939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286000" y="1524000"/>
                <a:ext cx="789710" cy="838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Can 29"/>
            <p:cNvSpPr/>
            <p:nvPr/>
          </p:nvSpPr>
          <p:spPr>
            <a:xfrm rot="16200000">
              <a:off x="3331029" y="1812471"/>
              <a:ext cx="272142" cy="1371600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lowchart: Magnetic Disk 17"/>
          <p:cNvSpPr/>
          <p:nvPr/>
        </p:nvSpPr>
        <p:spPr>
          <a:xfrm>
            <a:off x="2585358" y="2133600"/>
            <a:ext cx="181428" cy="6858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2828925" y="228600"/>
            <a:ext cx="4114800" cy="990600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স্ক্রু-গজের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7300" y="6096000"/>
            <a:ext cx="7772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কাজঃ- তারটির প্রস্থছেদ ক্ষেত্রফল নির্ণয়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5900" y="1066800"/>
            <a:ext cx="22860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প্রস্থছেদ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228850" y="17716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38900" y="4343400"/>
            <a:ext cx="1905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সিলিন্ডারের ব্যাস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914901" y="4572000"/>
            <a:ext cx="1524001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scales-there-measure-weight_-1.1-800x800.jpg"/>
          <p:cNvPicPr>
            <a:picLocks noChangeAspect="1"/>
          </p:cNvPicPr>
          <p:nvPr/>
        </p:nvPicPr>
        <p:blipFill>
          <a:blip r:embed="rId2"/>
          <a:srcRect l="15714" t="32456" r="15714" b="9825"/>
          <a:stretch>
            <a:fillRect/>
          </a:stretch>
        </p:blipFill>
        <p:spPr>
          <a:xfrm>
            <a:off x="1885950" y="1143000"/>
            <a:ext cx="6429375" cy="3124200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3" name="Cube 2"/>
          <p:cNvSpPr/>
          <p:nvPr/>
        </p:nvSpPr>
        <p:spPr>
          <a:xfrm>
            <a:off x="3000375" y="2819400"/>
            <a:ext cx="942975" cy="5334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 flipV="1">
            <a:off x="6515100" y="2743200"/>
            <a:ext cx="428625" cy="533400"/>
          </a:xfrm>
          <a:prstGeom prst="down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00375" y="4876800"/>
            <a:ext cx="428625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নিত্তি- হালকা ওজন মাপক যন্ত্র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706243" y="4456807"/>
            <a:ext cx="533400" cy="1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1525" y="2895600"/>
            <a:ext cx="94297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85950" y="3124200"/>
            <a:ext cx="1028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401050" y="2895600"/>
            <a:ext cx="15430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বাটকারা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029450" y="312420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33500" y="5791200"/>
            <a:ext cx="77724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কাজ- নিত্তি ব্যবহার করে তোমার কলমের ওজন বের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857498" y="152400"/>
            <a:ext cx="4200525" cy="91440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মাপক যন্ত্রের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9" grpId="0" animBg="1"/>
      <p:bldP spid="1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19600"/>
            <a:ext cx="72009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5129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219200"/>
            <a:ext cx="3343275" cy="3124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29300" y="457200"/>
            <a:ext cx="3343275" cy="4114800"/>
            <a:chOff x="1066800" y="990600"/>
            <a:chExt cx="3276600" cy="3505200"/>
          </a:xfrm>
        </p:grpSpPr>
        <p:pic>
          <p:nvPicPr>
            <p:cNvPr id="5" name="Picture 4" descr="stopwatch.jpg"/>
            <p:cNvPicPr>
              <a:picLocks noChangeAspect="1"/>
            </p:cNvPicPr>
            <p:nvPr/>
          </p:nvPicPr>
          <p:blipFill>
            <a:blip r:embed="rId3"/>
            <a:srcRect l="30901" t="8000" r="24954" b="4000"/>
            <a:stretch>
              <a:fillRect/>
            </a:stretch>
          </p:blipFill>
          <p:spPr>
            <a:xfrm>
              <a:off x="1143000" y="990600"/>
              <a:ext cx="3048000" cy="3505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1447800"/>
              <a:ext cx="914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67742" y="10668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37338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00150" y="4572000"/>
            <a:ext cx="24003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দেয়াল ঘড়ি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901" y="5410200"/>
            <a:ext cx="7772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কক্ষের এক দেয়াল থেকে বিপরীত দেয়ালে যেতে কত সময় লাগে থামা ঘড়ির সাহায্যেবের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7925" y="4572000"/>
            <a:ext cx="2314575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থামা ঘড়ি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571751" y="304800"/>
            <a:ext cx="3790949" cy="1066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ঘড়ি- সময় মাপক যন্ত্র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43275" y="457200"/>
            <a:ext cx="3686175" cy="11430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0150" y="1676400"/>
            <a:ext cx="805815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 স্কেলের একটি ব্যবহার বল।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ফিতা স্কেলের একটি ব্যবহার বল।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ক্যালিপার্সের একটি ব্যবহার বল।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স্ক্রু-গজের একটি ব্যবহার বল।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নিত্তির একটি ব্যবহার বল।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থামা ঘড়ির একটি ব্যবহার বল।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7175" y="0"/>
            <a:ext cx="9772650" cy="6745512"/>
            <a:chOff x="228600" y="0"/>
            <a:chExt cx="8686800" cy="6745512"/>
          </a:xfrm>
        </p:grpSpPr>
        <p:grpSp>
          <p:nvGrpSpPr>
            <p:cNvPr id="2" name="Group 1"/>
            <p:cNvGrpSpPr/>
            <p:nvPr/>
          </p:nvGrpSpPr>
          <p:grpSpPr>
            <a:xfrm>
              <a:off x="228600" y="0"/>
              <a:ext cx="8686800" cy="4724400"/>
              <a:chOff x="228600" y="609600"/>
              <a:chExt cx="8686800" cy="5791200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28600" y="609600"/>
                <a:ext cx="8686800" cy="2362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62000" y="2971800"/>
                <a:ext cx="7696200" cy="3429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Wave 8"/>
            <p:cNvSpPr/>
            <p:nvPr/>
          </p:nvSpPr>
          <p:spPr>
            <a:xfrm rot="5400000">
              <a:off x="3853542" y="4884054"/>
              <a:ext cx="1295400" cy="2427516"/>
            </a:xfrm>
            <a:prstGeom prst="wav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609600" y="4724400"/>
              <a:ext cx="7848600" cy="685800"/>
            </a:xfrm>
            <a:prstGeom prst="cub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3581400" y="5105400"/>
              <a:ext cx="1905000" cy="30480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43350" y="1295400"/>
            <a:ext cx="2314575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425" y="2362200"/>
            <a:ext cx="2657475" cy="1752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রুলার স্কেলের সাহায্যে তোমার পদার্থবিজ্ঞান বইয়ের দৈর্ঘ্য ও প্রস্থ নির্ণয় করে ক্ষেত্রফল নির্ণয়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0825" y="2438400"/>
            <a:ext cx="2657475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 থেকে স্কুল যেতে কত সময় লাগে ঘড়ির সাহায্যে তা নির্ণয় কর।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0525" y="2362200"/>
            <a:ext cx="20574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 ব্যবহৃত দাড়িপাল্লার সাহায্যে ব্যাগসহ তোমার বইয়ের ওজন নির্ণয়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4152900" y="609600"/>
            <a:ext cx="2133600" cy="3124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" y="838200"/>
            <a:ext cx="9601200" cy="5638800"/>
            <a:chOff x="342900" y="838200"/>
            <a:chExt cx="9601200" cy="5638800"/>
          </a:xfrm>
        </p:grpSpPr>
        <p:pic>
          <p:nvPicPr>
            <p:cNvPr id="4" name="Picture 3" descr="extremeseesa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" y="838200"/>
              <a:ext cx="9601200" cy="5638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229100" y="5410200"/>
              <a:ext cx="1981200" cy="381000"/>
            </a:xfrm>
            <a:prstGeom prst="rect">
              <a:avLst/>
            </a:prstGeom>
            <a:solidFill>
              <a:srgbClr val="B815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9686925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5100" y="3352800"/>
            <a:ext cx="325755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9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1/2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0px-MontreGousset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4800600"/>
            <a:ext cx="4038600" cy="18288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measure-length.jpg"/>
          <p:cNvPicPr>
            <a:picLocks noChangeAspect="1"/>
          </p:cNvPicPr>
          <p:nvPr/>
        </p:nvPicPr>
        <p:blipFill>
          <a:blip r:embed="rId3"/>
          <a:srcRect l="1672" t="43077" r="4013" b="43077"/>
          <a:stretch>
            <a:fillRect/>
          </a:stretch>
        </p:blipFill>
        <p:spPr>
          <a:xfrm>
            <a:off x="342901" y="1905000"/>
            <a:ext cx="5181600" cy="9906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C0E96DB0.jpg"/>
          <p:cNvPicPr>
            <a:picLocks noChangeAspect="1"/>
          </p:cNvPicPr>
          <p:nvPr/>
        </p:nvPicPr>
        <p:blipFill>
          <a:blip r:embed="rId4"/>
          <a:srcRect t="34444" r="28889" b="34445"/>
          <a:stretch>
            <a:fillRect/>
          </a:stretch>
        </p:blipFill>
        <p:spPr>
          <a:xfrm>
            <a:off x="495301" y="3505200"/>
            <a:ext cx="4953000" cy="12192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571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3100" y="1676400"/>
            <a:ext cx="4114800" cy="9906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beam-balance.jpg"/>
          <p:cNvPicPr>
            <a:picLocks noChangeAspect="1"/>
          </p:cNvPicPr>
          <p:nvPr/>
        </p:nvPicPr>
        <p:blipFill>
          <a:blip r:embed="rId6"/>
          <a:srcRect l="22802" t="6250" r="22802"/>
          <a:stretch>
            <a:fillRect/>
          </a:stretch>
        </p:blipFill>
        <p:spPr>
          <a:xfrm>
            <a:off x="5981700" y="2971800"/>
            <a:ext cx="3886200" cy="1600200"/>
          </a:xfrm>
          <a:prstGeom prst="rect">
            <a:avLst/>
          </a:prstGeom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342901" y="5334000"/>
            <a:ext cx="5029199" cy="1358114"/>
            <a:chOff x="381000" y="4648200"/>
            <a:chExt cx="4800600" cy="1358114"/>
          </a:xfrm>
        </p:grpSpPr>
        <p:pic>
          <p:nvPicPr>
            <p:cNvPr id="10" name="Picture 9" descr="Image54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648200"/>
              <a:ext cx="4800600" cy="1358114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971800" y="55626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1562100" y="381000"/>
            <a:ext cx="7086600" cy="1295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যন্ত্রগুলো কি কাজে ব্যবহৃত হয়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24100" y="1828801"/>
          <a:ext cx="5181600" cy="2362199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638300" y="4953000"/>
            <a:ext cx="66294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ডাক্তার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করল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76500" y="381000"/>
            <a:ext cx="4953000" cy="1295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5" y="1828800"/>
            <a:ext cx="7372350" cy="327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28700" y="2209800"/>
            <a:ext cx="8315325" cy="3581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পরিমাপক যন্ত্র কী তা বলতে পারবে।</a:t>
            </a: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 যন্ত্রগুলোর নাম বলতে পারবে।</a:t>
            </a: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 যন্ত্রগুলোর ব্যবহার বর্ণনা করতে পারবে।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057400" y="381000"/>
            <a:ext cx="6257925" cy="1524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 -----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1" y="2971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3kg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0525" y="2971800"/>
            <a:ext cx="17145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দুরত্ব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800m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6625" y="2971800"/>
            <a:ext cx="2352675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10min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300" y="3810000"/>
            <a:ext cx="9344025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নিত্তির সাহায্যে ভরের পরিমান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3Kg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করা হয়েছে।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ফিতা স্কেলের সাহায্যে দুরত্বের পরিমান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800m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নির্ণয় করা হয়েছে।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ঘড়ির সাহায্যে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10min.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নির্ণয় করা হয়েছে।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42900" y="381000"/>
            <a:ext cx="9601200" cy="2286000"/>
            <a:chOff x="381000" y="457200"/>
            <a:chExt cx="8534400" cy="22860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457200"/>
              <a:ext cx="8534400" cy="2286000"/>
              <a:chOff x="1143000" y="457200"/>
              <a:chExt cx="7543800" cy="1828800"/>
            </a:xfrm>
          </p:grpSpPr>
          <p:pic>
            <p:nvPicPr>
              <p:cNvPr id="2" name="Picture 1" descr="SchoolBuilding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00400" y="457200"/>
                <a:ext cx="5486400" cy="1828800"/>
              </a:xfrm>
              <a:prstGeom prst="rect">
                <a:avLst/>
              </a:prstGeom>
            </p:spPr>
          </p:pic>
          <p:pic>
            <p:nvPicPr>
              <p:cNvPr id="3" name="Picture 2" descr="Free-shipping-New-Cute-Duck-canvas-trolley-font-b-school-b-font-backpack-font-b-bags.jpg"/>
              <p:cNvPicPr>
                <a:picLocks noChangeAspect="1"/>
              </p:cNvPicPr>
              <p:nvPr/>
            </p:nvPicPr>
            <p:blipFill>
              <a:blip r:embed="rId3"/>
              <a:srcRect b="6667"/>
              <a:stretch>
                <a:fillRect/>
              </a:stretch>
            </p:blipFill>
            <p:spPr>
              <a:xfrm>
                <a:off x="1143000" y="457200"/>
                <a:ext cx="2057401" cy="1828800"/>
              </a:xfrm>
              <a:prstGeom prst="rect">
                <a:avLst/>
              </a:prstGeom>
            </p:spPr>
          </p:pic>
        </p:grpSp>
        <p:cxnSp>
          <p:nvCxnSpPr>
            <p:cNvPr id="37" name="Straight Connector 36"/>
            <p:cNvCxnSpPr/>
            <p:nvPr/>
          </p:nvCxnSpPr>
          <p:spPr>
            <a:xfrm rot="5400000">
              <a:off x="6363494" y="1409700"/>
              <a:ext cx="685006" cy="79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Flowchart: Punched Tape 38"/>
            <p:cNvSpPr/>
            <p:nvPr/>
          </p:nvSpPr>
          <p:spPr>
            <a:xfrm>
              <a:off x="6705600" y="1143000"/>
              <a:ext cx="304800" cy="228600"/>
            </a:xfrm>
            <a:prstGeom prst="flowChartPunchedTap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6781800" y="117071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133600" y="1830388"/>
              <a:ext cx="6553200" cy="7461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Down Arrow 44"/>
          <p:cNvSpPr/>
          <p:nvPr/>
        </p:nvSpPr>
        <p:spPr>
          <a:xfrm>
            <a:off x="4543425" y="5562600"/>
            <a:ext cx="600075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1200150" y="2628801"/>
            <a:ext cx="685800" cy="1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4352081" y="2438351"/>
            <a:ext cx="1067594" cy="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790700" y="6019800"/>
            <a:ext cx="62484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যন্ত্রের সাহায্যে পরিমান নির্ণয় করা হয়েছে।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2" grpId="0" animBg="1"/>
      <p:bldP spid="27" grpId="0" animBg="1"/>
      <p:bldP spid="45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343275" y="1600200"/>
            <a:ext cx="3343275" cy="1295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3581400"/>
            <a:ext cx="462915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 যন্ত্র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1086</TotalTime>
  <Words>462</Words>
  <Application>Microsoft Office PowerPoint</Application>
  <PresentationFormat>35mm Slides</PresentationFormat>
  <Paragraphs>94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NikoshBAN</vt:lpstr>
      <vt:lpstr>Calibri</vt:lpstr>
      <vt:lpstr>SutonnyMJ</vt:lpstr>
      <vt:lpstr>Times New Roman</vt:lpstr>
      <vt:lpstr>Wingdings</vt:lpstr>
      <vt:lpstr>Vrinda</vt:lpstr>
      <vt:lpstr>Office Theme</vt:lpstr>
      <vt:lpstr>Packager Shell Object</vt:lpstr>
      <vt:lpstr>Slide 1</vt:lpstr>
      <vt:lpstr>li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Mostafizur</dc:creator>
  <cp:lastModifiedBy>Lotus Computer</cp:lastModifiedBy>
  <cp:revision>145</cp:revision>
  <dcterms:created xsi:type="dcterms:W3CDTF">2006-08-16T00:00:00Z</dcterms:created>
  <dcterms:modified xsi:type="dcterms:W3CDTF">2016-12-27T04:31:21Z</dcterms:modified>
</cp:coreProperties>
</file>